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8" r:id="rId3"/>
    <p:sldId id="257" r:id="rId4"/>
    <p:sldId id="270" r:id="rId5"/>
    <p:sldId id="259" r:id="rId6"/>
    <p:sldId id="271" r:id="rId7"/>
    <p:sldId id="276" r:id="rId8"/>
    <p:sldId id="273" r:id="rId9"/>
    <p:sldId id="274" r:id="rId10"/>
    <p:sldId id="275" r:id="rId11"/>
    <p:sldId id="278" r:id="rId12"/>
    <p:sldId id="277" r:id="rId13"/>
    <p:sldId id="269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>
        <p:scale>
          <a:sx n="60" d="100"/>
          <a:sy n="60" d="100"/>
        </p:scale>
        <p:origin x="252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55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71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45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471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148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8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99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592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85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17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09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2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5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43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750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42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51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6650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8F753EA-A91E-EB7D-E81B-0EC5F4537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796" y="892213"/>
            <a:ext cx="6075552" cy="3781899"/>
          </a:xfrm>
        </p:spPr>
        <p:txBody>
          <a:bodyPr anchor="ctr">
            <a:normAutofit/>
          </a:bodyPr>
          <a:lstStyle/>
          <a:p>
            <a:pPr algn="r"/>
            <a:r>
              <a:rPr lang="it-IT" sz="5400" dirty="0"/>
              <a:t>COMUNE PULITO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B060D5-FE20-E5F1-B7AA-9BBF689C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959" y="4462272"/>
            <a:ext cx="6416740" cy="1425765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it-IT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A cura del gruppo IS44:</a:t>
            </a:r>
          </a:p>
          <a:p>
            <a:pPr algn="l"/>
            <a:r>
              <a:rPr lang="it-IT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Colia Giuseppe, Ciccolella Giuseppe, Deflorio Andrea, Misceo Lorenzo</a:t>
            </a:r>
          </a:p>
          <a:p>
            <a:pPr algn="l"/>
            <a:endParaRPr lang="it-IT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ldhabi" panose="020B0604020202020204" pitchFamily="2" charset="-78"/>
            </a:endParaRPr>
          </a:p>
          <a:p>
            <a:pPr algn="l"/>
            <a:r>
              <a:rPr lang="it-IT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Docenti: </a:t>
            </a:r>
            <a:r>
              <a:rPr lang="it-IT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Prof.ssa Marina Mongello, Ing. Marco Fiore</a:t>
            </a:r>
          </a:p>
        </p:txBody>
      </p:sp>
      <p:cxnSp>
        <p:nvCxnSpPr>
          <p:cNvPr id="42" name="Straight Connector 9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2011680"/>
            <a:ext cx="0" cy="2834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9C66FE5F-A4F1-3B8C-AAA0-7AC5F979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04" y="1538050"/>
            <a:ext cx="2505425" cy="35914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Modello 3D 75" descr="Farfalla che sbatte le ali">
                <a:extLst>
                  <a:ext uri="{FF2B5EF4-FFF2-40B4-BE49-F238E27FC236}">
                    <a16:creationId xmlns:a16="http://schemas.microsoft.com/office/drawing/2014/main" id="{3D1CAEE6-6663-D350-AE98-0702DBDB3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0750946"/>
                  </p:ext>
                </p:extLst>
              </p:nvPr>
            </p:nvGraphicFramePr>
            <p:xfrm>
              <a:off x="8423558" y="1143000"/>
              <a:ext cx="1156271" cy="12867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56271" cy="1286739"/>
                    </a:xfrm>
                    <a:prstGeom prst="rect">
                      <a:avLst/>
                    </a:prstGeom>
                  </am3d:spPr>
                  <am3d:camera>
                    <am3d:pos x="0" y="0" z="692421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73092" d="1000000"/>
                    <am3d:preTrans dx="363692" dy="-18605816" dz="1613249"/>
                    <am3d:scale>
                      <am3d:sx n="1000000" d="1000000"/>
                      <am3d:sy n="1000000" d="1000000"/>
                      <am3d:sz n="1000000" d="1000000"/>
                    </am3d:scale>
                    <am3d:rot ax="2572556" ay="2619991" az="1959765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910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Modello 3D 75" descr="Farfalla che sbatte le ali">
                <a:extLst>
                  <a:ext uri="{FF2B5EF4-FFF2-40B4-BE49-F238E27FC236}">
                    <a16:creationId xmlns:a16="http://schemas.microsoft.com/office/drawing/2014/main" id="{3D1CAEE6-6663-D350-AE98-0702DBDB3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3558" y="1143000"/>
                <a:ext cx="1156271" cy="12867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6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67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BD0B5-A63F-61FD-13FF-16C8C000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86" y="203201"/>
            <a:ext cx="5604827" cy="1320800"/>
          </a:xfrm>
        </p:spPr>
        <p:txBody>
          <a:bodyPr/>
          <a:lstStyle/>
          <a:p>
            <a:r>
              <a:rPr lang="it-IT" b="1" dirty="0"/>
              <a:t>Creazione Segnalazione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6790DE-5B1D-B77C-96A3-E95454608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6" y="1458035"/>
            <a:ext cx="8788202" cy="4293403"/>
          </a:xfrm>
          <a:prstGeom prst="roundRect">
            <a:avLst>
              <a:gd name="adj" fmla="val 3178"/>
            </a:avLst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4F48600-B5A8-C528-E635-3C673F49F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97" y="1458035"/>
            <a:ext cx="1932567" cy="4293403"/>
          </a:xfrm>
          <a:prstGeom prst="roundRect">
            <a:avLst>
              <a:gd name="adj" fmla="val 6678"/>
            </a:avLst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3FAF14-9789-4688-E6AB-1C0B5EC74D7D}"/>
              </a:ext>
            </a:extLst>
          </p:cNvPr>
          <p:cNvSpPr txBox="1"/>
          <p:nvPr/>
        </p:nvSpPr>
        <p:spPr>
          <a:xfrm>
            <a:off x="9925432" y="5751438"/>
            <a:ext cx="2185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Interfaccia mobile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4F2C15-516C-267C-A219-A3EA70D343DE}"/>
              </a:ext>
            </a:extLst>
          </p:cNvPr>
          <p:cNvSpPr txBox="1"/>
          <p:nvPr/>
        </p:nvSpPr>
        <p:spPr>
          <a:xfrm>
            <a:off x="292736" y="5819894"/>
            <a:ext cx="300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Pagina creazione segnalazione da PC</a:t>
            </a:r>
          </a:p>
        </p:txBody>
      </p:sp>
    </p:spTree>
    <p:extLst>
      <p:ext uri="{BB962C8B-B14F-4D97-AF65-F5344CB8AC3E}">
        <p14:creationId xmlns:p14="http://schemas.microsoft.com/office/powerpoint/2010/main" val="359807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75F8E-4E9E-069F-8804-B1285688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346" y="0"/>
            <a:ext cx="3857307" cy="1231024"/>
          </a:xfrm>
        </p:spPr>
        <p:txBody>
          <a:bodyPr/>
          <a:lstStyle/>
          <a:p>
            <a:r>
              <a:rPr lang="it-IT" b="1" dirty="0"/>
              <a:t>Gestione Cluster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B75A08-26C5-43A2-A837-A09978DF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7" y="994396"/>
            <a:ext cx="10551686" cy="5125568"/>
          </a:xfrm>
          <a:prstGeom prst="roundRect">
            <a:avLst>
              <a:gd name="adj" fmla="val 2798"/>
            </a:avLst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A7B5F-0610-F5F8-1E6B-7433E90668EE}"/>
              </a:ext>
            </a:extLst>
          </p:cNvPr>
          <p:cNvSpPr txBox="1"/>
          <p:nvPr/>
        </p:nvSpPr>
        <p:spPr>
          <a:xfrm>
            <a:off x="773906" y="6329680"/>
            <a:ext cx="67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del gestore</a:t>
            </a:r>
          </a:p>
        </p:txBody>
      </p:sp>
    </p:spTree>
    <p:extLst>
      <p:ext uri="{BB962C8B-B14F-4D97-AF65-F5344CB8AC3E}">
        <p14:creationId xmlns:p14="http://schemas.microsoft.com/office/powerpoint/2010/main" val="14951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2881AA-DBD8-0C49-3F0E-B7F752B1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78" y="209506"/>
            <a:ext cx="3263553" cy="873760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Reward (Demo)</a:t>
            </a:r>
            <a:r>
              <a:rPr lang="it-IT" dirty="0"/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63A4E12-AAE1-F45B-06E9-43506073E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40" b="89957" l="10000" r="90000">
                        <a14:foregroundMark x1="31042" y1="8440" x2="31042" y2="8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17" y="2758757"/>
            <a:ext cx="8861457" cy="43199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7BB5DBB-FF24-1819-ECED-CCB16EF7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735183"/>
            <a:ext cx="8008156" cy="3895634"/>
          </a:xfrm>
          <a:prstGeom prst="roundRect">
            <a:avLst>
              <a:gd name="adj" fmla="val 2098"/>
            </a:avLst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CA7E385-1192-27EB-2B9E-890D0C9C58E7}"/>
              </a:ext>
            </a:extLst>
          </p:cNvPr>
          <p:cNvSpPr txBox="1"/>
          <p:nvPr/>
        </p:nvSpPr>
        <p:spPr>
          <a:xfrm>
            <a:off x="8368915" y="2062304"/>
            <a:ext cx="364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Pagina di riepilogo del carrello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7A4A2D-E2D2-5B2C-0736-9CCE01DC6EB4}"/>
              </a:ext>
            </a:extLst>
          </p:cNvPr>
          <p:cNvSpPr txBox="1"/>
          <p:nvPr/>
        </p:nvSpPr>
        <p:spPr>
          <a:xfrm>
            <a:off x="163286" y="6022428"/>
            <a:ext cx="708885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delle </a:t>
            </a:r>
            <a:r>
              <a:rPr lang="it-IT" dirty="0" err="1"/>
              <a:t>reward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07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08182C-F266-F781-C02A-D68AD4418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04193"/>
            <a:ext cx="3924572" cy="1506349"/>
          </a:xfrm>
        </p:spPr>
        <p:txBody>
          <a:bodyPr>
            <a:normAutofit/>
          </a:bodyPr>
          <a:lstStyle/>
          <a:p>
            <a:r>
              <a:rPr lang="it-IT" sz="3200" b="1" dirty="0"/>
              <a:t>SVILUPPI FUTURI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A9FAEA-8E7B-7953-F226-D3761F7C3AE6}"/>
              </a:ext>
            </a:extLst>
          </p:cNvPr>
          <p:cNvSpPr txBox="1"/>
          <p:nvPr/>
        </p:nvSpPr>
        <p:spPr>
          <a:xfrm>
            <a:off x="1017050" y="2621956"/>
            <a:ext cx="4954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Implementare Reward Reali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r>
              <a:rPr lang="it-IT" dirty="0"/>
              <a:t>-   Implementare accesso con SPID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-   Inserire l’entità Pulitore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Ban degli utenti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r>
              <a:rPr lang="it-IT" dirty="0"/>
              <a:t>-   Sovrapposizione dei cluster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1026" name="Picture 2" descr="SPID - Wikipedia">
            <a:extLst>
              <a:ext uri="{FF2B5EF4-FFF2-40B4-BE49-F238E27FC236}">
                <a16:creationId xmlns:a16="http://schemas.microsoft.com/office/drawing/2014/main" id="{59A9102C-7923-FE69-2599-547DF000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933" y="2894443"/>
            <a:ext cx="3532573" cy="18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642169C-0D61-56CC-CEBC-BAD9EB2A0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37" y="585684"/>
            <a:ext cx="2308759" cy="23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80048E-BD96-7D87-4F8C-CBAEC02A3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742" r="92509">
                        <a14:foregroundMark x1="6742" y1="31746" x2="10112" y2="33333"/>
                        <a14:foregroundMark x1="90637" y1="28042" x2="92509" y2="29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51" y="4412289"/>
            <a:ext cx="4148969" cy="29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BF96D1-3FB9-70BC-5925-FD7C0345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758" y="223520"/>
            <a:ext cx="4873307" cy="1117600"/>
          </a:xfrm>
        </p:spPr>
        <p:txBody>
          <a:bodyPr/>
          <a:lstStyle/>
          <a:p>
            <a:r>
              <a:rPr lang="it-IT" b="1" dirty="0"/>
              <a:t>Ringraziamenti Finali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37B4C8-EAF4-A0F9-AC4F-EB4F78A922F5}"/>
              </a:ext>
            </a:extLst>
          </p:cNvPr>
          <p:cNvSpPr txBox="1"/>
          <p:nvPr/>
        </p:nvSpPr>
        <p:spPr>
          <a:xfrm>
            <a:off x="213360" y="1645920"/>
            <a:ext cx="11663680" cy="297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Si ringraziano:</a:t>
            </a:r>
          </a:p>
          <a:p>
            <a:endParaRPr lang="it-IT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l’Azienda Accenture, in particolar modo i referenti Ivan Castagna e Stefania Bertolini, gli Ing. Nicola </a:t>
            </a:r>
            <a:r>
              <a:rPr lang="it-IT" sz="2400" dirty="0" err="1"/>
              <a:t>Orritos</a:t>
            </a:r>
            <a:r>
              <a:rPr lang="it-IT" sz="2400" dirty="0"/>
              <a:t>, Marco Meloni e Alessio Ciaccia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La Prof.ssa Marina Mongiello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L’Ing. Marco Fiore.</a:t>
            </a:r>
          </a:p>
        </p:txBody>
      </p:sp>
    </p:spTree>
    <p:extLst>
      <p:ext uri="{BB962C8B-B14F-4D97-AF65-F5344CB8AC3E}">
        <p14:creationId xmlns:p14="http://schemas.microsoft.com/office/powerpoint/2010/main" val="182682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DD33B-B68B-3528-D9BA-920E5F78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400488" cy="1879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dirty="0"/>
              <a:t>FASE DI IDEAZIONE</a:t>
            </a:r>
            <a:endParaRPr lang="en-US" sz="2800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9F3C3AEB-F5DE-6B7E-B490-15BFD2219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IDEE INIZIALI: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Sistema </a:t>
            </a:r>
            <a:r>
              <a:rPr lang="en-US" sz="1700" dirty="0" err="1"/>
              <a:t>ricompense</a:t>
            </a:r>
            <a:endParaRPr lang="en-US" sz="1700" dirty="0"/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Sistema </a:t>
            </a:r>
            <a:r>
              <a:rPr lang="en-US" sz="1700" dirty="0" err="1"/>
              <a:t>punti</a:t>
            </a:r>
            <a:endParaRPr lang="en-US" sz="1700" dirty="0"/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Accesso con SPID</a:t>
            </a:r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 err="1"/>
              <a:t>Segnalazioni</a:t>
            </a:r>
            <a:r>
              <a:rPr lang="en-US" sz="1700" dirty="0"/>
              <a:t> </a:t>
            </a:r>
            <a:r>
              <a:rPr lang="en-US" sz="1700" dirty="0" err="1"/>
              <a:t>rifiuti</a:t>
            </a:r>
            <a:r>
              <a:rPr lang="en-US" sz="1700" dirty="0"/>
              <a:t> </a:t>
            </a:r>
            <a:r>
              <a:rPr lang="en-US" sz="1700" dirty="0" err="1"/>
              <a:t>marini</a:t>
            </a:r>
            <a:endParaRPr lang="en-US" sz="17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D3A5B1-82F8-725C-07DB-A87264CD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75" y="1232969"/>
            <a:ext cx="6916633" cy="43920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7270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5DED3696-724D-4C19-AE03-8D3343E49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91" y="3596517"/>
            <a:ext cx="258727" cy="25872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49C9E8B-990D-2549-0C10-CEF76C71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14" y="102376"/>
            <a:ext cx="9905998" cy="1905000"/>
          </a:xfrm>
        </p:spPr>
        <p:txBody>
          <a:bodyPr>
            <a:normAutofit/>
          </a:bodyPr>
          <a:lstStyle/>
          <a:p>
            <a:r>
              <a:rPr lang="it-IT" sz="4800" b="1" dirty="0"/>
              <a:t>Tecnologie usate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D81786A-6C57-E789-DEC6-0D370029E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563" y="1893985"/>
            <a:ext cx="5131805" cy="2585755"/>
          </a:xfrm>
        </p:spPr>
      </p:pic>
      <p:pic>
        <p:nvPicPr>
          <p:cNvPr id="1028" name="Picture 4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id="{3CD202CD-B00D-88AB-BB8C-9C499684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119" y="4068245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: database relazionali | OVHcloud">
            <a:extLst>
              <a:ext uri="{FF2B5EF4-FFF2-40B4-BE49-F238E27FC236}">
                <a16:creationId xmlns:a16="http://schemas.microsoft.com/office/drawing/2014/main" id="{5440405F-7A48-512D-7DDD-D149CB19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42" y="1671467"/>
            <a:ext cx="3758768" cy="161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GitHub? — Pythia Foundations">
            <a:extLst>
              <a:ext uri="{FF2B5EF4-FFF2-40B4-BE49-F238E27FC236}">
                <a16:creationId xmlns:a16="http://schemas.microsoft.com/office/drawing/2014/main" id="{7B9EE2A9-21C2-87BB-DBA9-6149EF61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218" y="936806"/>
            <a:ext cx="2124468" cy="119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E64AC38-B6AC-E878-793E-DFFB8A9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33" y="5245383"/>
            <a:ext cx="4380689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72F454-C666-BAFF-F76A-44207221E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19" y="2476917"/>
            <a:ext cx="4572000" cy="22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5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54900-46A6-E324-9860-1361D26A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80" y="321733"/>
            <a:ext cx="9905998" cy="1905000"/>
          </a:xfrm>
        </p:spPr>
        <p:txBody>
          <a:bodyPr/>
          <a:lstStyle/>
          <a:p>
            <a:r>
              <a:rPr lang="it-IT" b="1" dirty="0"/>
              <a:t>come FUNZIONA la web app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340232-D0CC-3CA7-E9E7-81957C7F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80" y="1701800"/>
            <a:ext cx="9905998" cy="4986867"/>
          </a:xfrm>
        </p:spPr>
        <p:txBody>
          <a:bodyPr/>
          <a:lstStyle/>
          <a:p>
            <a:r>
              <a:rPr lang="it-IT" sz="2800" b="1" dirty="0"/>
              <a:t>Punti salienti: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L’utente crea la segnalazione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La mappa mostra le segnalazioni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Il gestore gestisce le segnalazioni</a:t>
            </a:r>
          </a:p>
          <a:p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A225B6F8-AFFA-E167-8CBC-868A00A7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50" y="1701800"/>
            <a:ext cx="6678318" cy="4178808"/>
          </a:xfrm>
          <a:prstGeom prst="roundRect">
            <a:avLst>
              <a:gd name="adj" fmla="val 10741"/>
            </a:avLst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252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C53548-D069-7E07-A6B0-A7C8596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421" y="0"/>
            <a:ext cx="6964679" cy="1422402"/>
          </a:xfrm>
        </p:spPr>
        <p:txBody>
          <a:bodyPr/>
          <a:lstStyle/>
          <a:p>
            <a:r>
              <a:rPr lang="it-IT" sz="3200" b="1" dirty="0"/>
              <a:t>TEMPISTICHE ed organizzazione</a:t>
            </a:r>
            <a:endParaRPr lang="it-IT" dirty="0"/>
          </a:p>
        </p:txBody>
      </p: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AC1B994-3265-93F2-BBBA-889D21A54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1422402"/>
            <a:ext cx="11795760" cy="5232398"/>
          </a:xfrm>
          <a:prstGeom prst="roundRect">
            <a:avLst>
              <a:gd name="adj" fmla="val 3269"/>
            </a:avLst>
          </a:prstGeom>
        </p:spPr>
      </p:pic>
    </p:spTree>
    <p:extLst>
      <p:ext uri="{BB962C8B-B14F-4D97-AF65-F5344CB8AC3E}">
        <p14:creationId xmlns:p14="http://schemas.microsoft.com/office/powerpoint/2010/main" val="426810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AF45DB-A2F1-A66D-9682-5257D986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1" y="162560"/>
            <a:ext cx="9093200" cy="1066800"/>
          </a:xfrm>
        </p:spPr>
        <p:txBody>
          <a:bodyPr/>
          <a:lstStyle/>
          <a:p>
            <a:r>
              <a:rPr lang="it-IT" b="1" dirty="0"/>
              <a:t>Diagrammi delle classi E-R e delle classi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D82AECC-BF8E-01AB-43DD-F8D506D0D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1" y="1229360"/>
            <a:ext cx="5609020" cy="5339255"/>
          </a:xfrm>
          <a:prstGeom prst="roundRect">
            <a:avLst>
              <a:gd name="adj" fmla="val 2966"/>
            </a:avLst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ED9E250-76DA-C8A8-866D-608D2EA36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1" y="1229360"/>
            <a:ext cx="5609021" cy="5334516"/>
          </a:xfrm>
          <a:prstGeom prst="roundRect">
            <a:avLst>
              <a:gd name="adj" fmla="val 3525"/>
            </a:avLst>
          </a:prstGeom>
        </p:spPr>
      </p:pic>
    </p:spTree>
    <p:extLst>
      <p:ext uri="{BB962C8B-B14F-4D97-AF65-F5344CB8AC3E}">
        <p14:creationId xmlns:p14="http://schemas.microsoft.com/office/powerpoint/2010/main" val="14074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D3167-6AB4-D170-20D8-2A82474F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692" y="10510"/>
            <a:ext cx="5292615" cy="1322133"/>
          </a:xfrm>
        </p:spPr>
        <p:txBody>
          <a:bodyPr/>
          <a:lstStyle/>
          <a:p>
            <a:r>
              <a:rPr lang="it-IT" b="1" dirty="0"/>
              <a:t>Pagina Log IN e sign UP</a:t>
            </a:r>
            <a:r>
              <a:rPr lang="it-IT" dirty="0"/>
              <a:t> 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A3579901-F055-BAC5-FF94-82AA744F8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2CB534BD-CC59-34D8-6FB5-A1171888F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64" y="1332642"/>
            <a:ext cx="2016835" cy="4469443"/>
          </a:xfrm>
          <a:prstGeom prst="roundRect">
            <a:avLst>
              <a:gd name="adj" fmla="val 8607"/>
            </a:avLst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9EC65B5-4873-3068-CD8B-B954E47B1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332641"/>
            <a:ext cx="9187720" cy="4469443"/>
          </a:xfrm>
          <a:prstGeom prst="roundRect">
            <a:avLst>
              <a:gd name="adj" fmla="val 2573"/>
            </a:avLst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30B1194-A080-49D9-5795-EF64E8E374E3}"/>
              </a:ext>
            </a:extLst>
          </p:cNvPr>
          <p:cNvSpPr txBox="1"/>
          <p:nvPr/>
        </p:nvSpPr>
        <p:spPr>
          <a:xfrm>
            <a:off x="228601" y="6074978"/>
            <a:ext cx="353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Visualizzazione pagina Log In  da PC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C70A45-EFC0-9152-59F0-8C8A8B796B6C}"/>
              </a:ext>
            </a:extLst>
          </p:cNvPr>
          <p:cNvSpPr txBox="1"/>
          <p:nvPr/>
        </p:nvSpPr>
        <p:spPr>
          <a:xfrm>
            <a:off x="9946564" y="6053958"/>
            <a:ext cx="245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Sign Up in vista mobile</a:t>
            </a:r>
          </a:p>
        </p:txBody>
      </p:sp>
    </p:spTree>
    <p:extLst>
      <p:ext uri="{BB962C8B-B14F-4D97-AF65-F5344CB8AC3E}">
        <p14:creationId xmlns:p14="http://schemas.microsoft.com/office/powerpoint/2010/main" val="1125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4AD55-22D7-D5C7-556F-F5BA83B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629" y="177164"/>
            <a:ext cx="1662742" cy="1124607"/>
          </a:xfrm>
        </p:spPr>
        <p:txBody>
          <a:bodyPr/>
          <a:lstStyle/>
          <a:p>
            <a:r>
              <a:rPr lang="it-IT" b="1" dirty="0"/>
              <a:t>MAPPA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DCE5B3-B6F1-DA83-7120-0A6FC5F49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2" y="1402432"/>
            <a:ext cx="9030398" cy="4402318"/>
          </a:xfrm>
          <a:prstGeom prst="roundRect">
            <a:avLst>
              <a:gd name="adj" fmla="val 3281"/>
            </a:avLst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AF1DF2-E567-D870-DC3C-D3AEBA0DC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86" y="1402432"/>
            <a:ext cx="1843152" cy="4402318"/>
          </a:xfrm>
          <a:prstGeom prst="roundRect">
            <a:avLst>
              <a:gd name="adj" fmla="val 8399"/>
            </a:avLst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2B8F5A-B01C-CFC4-F83A-2418B42A6662}"/>
              </a:ext>
            </a:extLst>
          </p:cNvPr>
          <p:cNvSpPr txBox="1"/>
          <p:nvPr/>
        </p:nvSpPr>
        <p:spPr>
          <a:xfrm>
            <a:off x="248362" y="5963564"/>
            <a:ext cx="3121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Visualizzazione della mappa da PC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99EDE3-B83D-A4FF-BEFA-4D9365C33F87}"/>
              </a:ext>
            </a:extLst>
          </p:cNvPr>
          <p:cNvSpPr txBox="1"/>
          <p:nvPr/>
        </p:nvSpPr>
        <p:spPr>
          <a:xfrm>
            <a:off x="7336223" y="5968822"/>
            <a:ext cx="237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a comparsa di un utente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183254-D35D-F98C-4591-7430690B99BA}"/>
              </a:ext>
            </a:extLst>
          </p:cNvPr>
          <p:cNvSpPr txBox="1"/>
          <p:nvPr/>
        </p:nvSpPr>
        <p:spPr>
          <a:xfrm>
            <a:off x="9996083" y="5968822"/>
            <a:ext cx="227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a comparsa di un gestore </a:t>
            </a:r>
          </a:p>
        </p:txBody>
      </p:sp>
    </p:spTree>
    <p:extLst>
      <p:ext uri="{BB962C8B-B14F-4D97-AF65-F5344CB8AC3E}">
        <p14:creationId xmlns:p14="http://schemas.microsoft.com/office/powerpoint/2010/main" val="427349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9C3934F5-934A-340D-5998-0F4915A5A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7" y="1192924"/>
            <a:ext cx="9193289" cy="4472152"/>
          </a:xfrm>
          <a:prstGeom prst="roundRect">
            <a:avLst>
              <a:gd name="adj" fmla="val 4172"/>
            </a:avLst>
          </a:prstGeom>
        </p:spPr>
      </p:pic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C8B8CFB8-77E6-56D2-9A0F-10E966C64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15" y="1192924"/>
            <a:ext cx="2016088" cy="4472152"/>
          </a:xfrm>
          <a:prstGeom prst="roundRect">
            <a:avLst>
              <a:gd name="adj" fmla="val 6588"/>
            </a:avLst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A66F4A-C8EF-36A9-ACA1-772D36F317EC}"/>
              </a:ext>
            </a:extLst>
          </p:cNvPr>
          <p:cNvSpPr txBox="1"/>
          <p:nvPr/>
        </p:nvSpPr>
        <p:spPr>
          <a:xfrm>
            <a:off x="221497" y="5862320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Visualizzazione di una segnalazione nel dettaglio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2179CF1-2597-8595-E2E6-7FB1B83ADA3F}"/>
              </a:ext>
            </a:extLst>
          </p:cNvPr>
          <p:cNvSpPr txBox="1"/>
          <p:nvPr/>
        </p:nvSpPr>
        <p:spPr>
          <a:xfrm>
            <a:off x="9954415" y="5862320"/>
            <a:ext cx="201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Mappa da mobile</a:t>
            </a:r>
          </a:p>
        </p:txBody>
      </p:sp>
    </p:spTree>
    <p:extLst>
      <p:ext uri="{BB962C8B-B14F-4D97-AF65-F5344CB8AC3E}">
        <p14:creationId xmlns:p14="http://schemas.microsoft.com/office/powerpoint/2010/main" val="331862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Ret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et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570</TotalTime>
  <Words>213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Rete</vt:lpstr>
      <vt:lpstr>COMUNE PULITO</vt:lpstr>
      <vt:lpstr>FASE DI IDEAZIONE</vt:lpstr>
      <vt:lpstr>Tecnologie usate</vt:lpstr>
      <vt:lpstr>come FUNZIONA la web app</vt:lpstr>
      <vt:lpstr>TEMPISTICHE ed organizzazione</vt:lpstr>
      <vt:lpstr>Diagrammi delle classi E-R e delle classi</vt:lpstr>
      <vt:lpstr>Pagina Log IN e sign UP </vt:lpstr>
      <vt:lpstr>MAPPA</vt:lpstr>
      <vt:lpstr>Presentazione standard di PowerPoint</vt:lpstr>
      <vt:lpstr>Creazione Segnalazione</vt:lpstr>
      <vt:lpstr>Gestione Cluster</vt:lpstr>
      <vt:lpstr>Reward (Demo) </vt:lpstr>
      <vt:lpstr>SVILUPPI FUTURI</vt:lpstr>
      <vt:lpstr>Ringraziamenti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COMUNE PULITO</dc:title>
  <dc:creator>DEFLORIO ANDREA</dc:creator>
  <cp:lastModifiedBy>Lorenzo Misceo</cp:lastModifiedBy>
  <cp:revision>32</cp:revision>
  <dcterms:created xsi:type="dcterms:W3CDTF">2023-01-12T11:08:35Z</dcterms:created>
  <dcterms:modified xsi:type="dcterms:W3CDTF">2023-01-12T22:46:17Z</dcterms:modified>
</cp:coreProperties>
</file>